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15" autoAdjust="0"/>
  </p:normalViewPr>
  <p:slideViewPr>
    <p:cSldViewPr snapToGrid="0">
      <p:cViewPr varScale="1">
        <p:scale>
          <a:sx n="58" d="100"/>
          <a:sy n="58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0B23D-B3EC-4BB3-87F8-7CD1B81C4321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fr-FR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25734-B969-486D-BECC-5DD9C59E6D6F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0691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25734-B969-486D-BECC-5DD9C59E6D6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2912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6269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195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22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0814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07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388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309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8184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747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4412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597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EECE0F16-646D-4E03-A8F7-AD5D934CC6D0}" type="datetimeFigureOut">
              <a:rPr lang="fr-FR" smtClean="0"/>
              <a:t>31/08/2023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22A8B8C-D288-455B-AFE4-50DC070386A8}" type="slidenum">
              <a:rPr lang="fr-FR" smtClean="0"/>
              <a:t>‹№›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00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8105F2-0E75-4C7E-893B-DBDC6CD7DC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Malgun Gothic" panose="020B0503020000020004" pitchFamily="34" charset="-127"/>
              </a:rPr>
              <a:t>Збереження екології для покращення умов власного життя</a:t>
            </a:r>
            <a:endParaRPr lang="fr-FR" sz="4400" dirty="0">
              <a:solidFill>
                <a:schemeClr val="bg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4E07FCF-A1FE-4F2D-AC6E-BD9955E83C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Графіка 6" descr="Apple tree">
            <a:extLst>
              <a:ext uri="{FF2B5EF4-FFF2-40B4-BE49-F238E27FC236}">
                <a16:creationId xmlns:a16="http://schemas.microsoft.com/office/drawing/2014/main" id="{C2287372-C615-4FCF-8E0A-7CA544E488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85" y="3207253"/>
            <a:ext cx="3892484" cy="3892484"/>
          </a:xfrm>
          <a:prstGeom prst="rect">
            <a:avLst/>
          </a:prstGeom>
        </p:spPr>
      </p:pic>
      <p:pic>
        <p:nvPicPr>
          <p:cNvPr id="9" name="Графіка 8" descr="A girl carrying book">
            <a:extLst>
              <a:ext uri="{FF2B5EF4-FFF2-40B4-BE49-F238E27FC236}">
                <a16:creationId xmlns:a16="http://schemas.microsoft.com/office/drawing/2014/main" id="{D1BEF05B-E8B7-4028-9878-6613F13955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10963932" y="3347216"/>
            <a:ext cx="1047750" cy="3295650"/>
          </a:xfrm>
          <a:prstGeom prst="rect">
            <a:avLst/>
          </a:prstGeom>
        </p:spPr>
      </p:pic>
      <p:pic>
        <p:nvPicPr>
          <p:cNvPr id="15" name="Графіка 14" descr="Woman wearing a ribbon">
            <a:extLst>
              <a:ext uri="{FF2B5EF4-FFF2-40B4-BE49-F238E27FC236}">
                <a16:creationId xmlns:a16="http://schemas.microsoft.com/office/drawing/2014/main" id="{C6E8B7A5-6DDC-46F3-9C8F-FB96D7FB2A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11125857" y="2667000"/>
            <a:ext cx="723900" cy="914400"/>
          </a:xfrm>
          <a:prstGeom prst="rect">
            <a:avLst/>
          </a:prstGeom>
        </p:spPr>
      </p:pic>
      <p:pic>
        <p:nvPicPr>
          <p:cNvPr id="17" name="Графіка 16" descr="A smiling face">
            <a:extLst>
              <a:ext uri="{FF2B5EF4-FFF2-40B4-BE49-F238E27FC236}">
                <a16:creationId xmlns:a16="http://schemas.microsoft.com/office/drawing/2014/main" id="{E5BBD5DD-E31D-44DA-9CFD-535017BC49A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11201488" y="3073246"/>
            <a:ext cx="361994" cy="37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54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Лавандові поля в Україні - фотосесії у лавандовому полі">
            <a:extLst>
              <a:ext uri="{FF2B5EF4-FFF2-40B4-BE49-F238E27FC236}">
                <a16:creationId xmlns:a16="http://schemas.microsoft.com/office/drawing/2014/main" id="{45B88D46-CF8B-47CA-8C66-3C995580A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9" y="4183117"/>
            <a:ext cx="4738160" cy="242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айбільші міста України">
            <a:extLst>
              <a:ext uri="{FF2B5EF4-FFF2-40B4-BE49-F238E27FC236}">
                <a16:creationId xmlns:a16="http://schemas.microsoft.com/office/drawing/2014/main" id="{0A67831F-2117-439D-8DA2-DED4B31EC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022" y="4202660"/>
            <a:ext cx="3483989" cy="2422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Неповторні заповідники України - Ukraine IS">
            <a:extLst>
              <a:ext uri="{FF2B5EF4-FFF2-40B4-BE49-F238E27FC236}">
                <a16:creationId xmlns:a16="http://schemas.microsoft.com/office/drawing/2014/main" id="{3B8B831A-EB81-4CB1-8382-5BE15D9D3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59" y="210041"/>
            <a:ext cx="4166022" cy="39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Карта Украины с городами и регионами. Где находится Украина на карте мира –  tripmydream">
            <a:extLst>
              <a:ext uri="{FF2B5EF4-FFF2-40B4-BE49-F238E27FC236}">
                <a16:creationId xmlns:a16="http://schemas.microsoft.com/office/drawing/2014/main" id="{ABC93C31-0E08-4AB8-BFC6-F007BE344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16" y="4206140"/>
            <a:ext cx="2902716" cy="2009635"/>
          </a:xfrm>
          <a:prstGeom prst="rect">
            <a:avLst/>
          </a:prstGeom>
          <a:noFill/>
          <a:effectLst>
            <a:glow rad="127000">
              <a:schemeClr val="accent1">
                <a:alpha val="0"/>
              </a:schemeClr>
            </a:glow>
            <a:reflection stA="0" endPos="65000" dist="50800" dir="5400000" sy="-100000" algn="bl" rotWithShape="0"/>
            <a:softEdge rad="88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Госстат подсчитал, сколько людей живет в Украине - Главком">
            <a:extLst>
              <a:ext uri="{FF2B5EF4-FFF2-40B4-BE49-F238E27FC236}">
                <a16:creationId xmlns:a16="http://schemas.microsoft.com/office/drawing/2014/main" id="{609E355F-09F5-4E56-A7AB-244984A5A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919" y="4183117"/>
            <a:ext cx="3504103" cy="242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Природа Украины, флора и фауна">
            <a:extLst>
              <a:ext uri="{FF2B5EF4-FFF2-40B4-BE49-F238E27FC236}">
                <a16:creationId xmlns:a16="http://schemas.microsoft.com/office/drawing/2014/main" id="{6B79E154-1F82-429C-B38C-114909CC9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781" y="250278"/>
            <a:ext cx="7620000" cy="39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046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CA1565-BCC4-4C0F-B55C-257F7CCBB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08" y="260864"/>
            <a:ext cx="5998982" cy="626112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5E1FD4-F7C0-4EEE-A3FC-8DBC4C45D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082" y="223815"/>
            <a:ext cx="3734718" cy="635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200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 Львівщині стартував конкурс «Друге життя відходів: від сортування до  переробки» – Стрийська Міська Рада">
            <a:extLst>
              <a:ext uri="{FF2B5EF4-FFF2-40B4-BE49-F238E27FC236}">
                <a16:creationId xmlns:a16="http://schemas.microsoft.com/office/drawing/2014/main" id="{831E0F29-50A1-4E28-AAC7-DAB18594F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0" y="337533"/>
            <a:ext cx="11263830" cy="618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83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оп - 10. Найкрасивіші річки світу (фото) - ВСВІТІ">
            <a:extLst>
              <a:ext uri="{FF2B5EF4-FFF2-40B4-BE49-F238E27FC236}">
                <a16:creationId xmlns:a16="http://schemas.microsoft.com/office/drawing/2014/main" id="{393FBF8D-7BE7-43FB-B5B1-0346AF260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8" y="13901"/>
            <a:ext cx="5972657" cy="350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Весна в заповедной степи | Наука и жизнь">
            <a:extLst>
              <a:ext uri="{FF2B5EF4-FFF2-40B4-BE49-F238E27FC236}">
                <a16:creationId xmlns:a16="http://schemas.microsoft.com/office/drawing/2014/main" id="{B6A5AAEB-6860-460C-A493-0DF4705A7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384" y="182066"/>
            <a:ext cx="6005967" cy="3332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На Полтавщині дослідили орнітофауну / Полтавщина">
            <a:extLst>
              <a:ext uri="{FF2B5EF4-FFF2-40B4-BE49-F238E27FC236}">
                <a16:creationId xmlns:a16="http://schemas.microsoft.com/office/drawing/2014/main" id="{D3C513F7-8A5F-488B-B895-010774BD1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49" y="3429000"/>
            <a:ext cx="5332522" cy="31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Найкращі фото української природи 2021 за версією Wikipedia">
            <a:extLst>
              <a:ext uri="{FF2B5EF4-FFF2-40B4-BE49-F238E27FC236}">
                <a16:creationId xmlns:a16="http://schemas.microsoft.com/office/drawing/2014/main" id="{E3FFF6E6-702B-46C5-A8AD-A5B787842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72" y="3515063"/>
            <a:ext cx="6448180" cy="311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346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нижковий дім по вулиці Садовій">
            <a:extLst>
              <a:ext uri="{FF2B5EF4-FFF2-40B4-BE49-F238E27FC236}">
                <a16:creationId xmlns:a16="http://schemas.microsoft.com/office/drawing/2014/main" id="{B012717B-8232-4E64-8E98-40BD4E455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314" y="466478"/>
            <a:ext cx="6797372" cy="592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353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F37DFD90-7DB8-4301-A555-FD79F56EC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42" y="270641"/>
            <a:ext cx="4970019" cy="631176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765C882-9FBE-403B-931E-D62286C3C3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340" y="270641"/>
            <a:ext cx="4525539" cy="632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44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12483CA7-1D11-426B-8B3B-EFC397B495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225157"/>
            <a:ext cx="5372100" cy="626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Вісім звичок щасливих людей - OGOGO!OGOGO!">
            <a:extLst>
              <a:ext uri="{FF2B5EF4-FFF2-40B4-BE49-F238E27FC236}">
                <a16:creationId xmlns:a16="http://schemas.microsoft.com/office/drawing/2014/main" id="{E114DFF1-8342-4F54-A26B-969E8A9B0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225157"/>
            <a:ext cx="3259386" cy="2167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Найчистіші річки в світі">
            <a:extLst>
              <a:ext uri="{FF2B5EF4-FFF2-40B4-BE49-F238E27FC236}">
                <a16:creationId xmlns:a16="http://schemas.microsoft.com/office/drawing/2014/main" id="{73277784-883D-4FE4-BF85-E7B1B2927F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2" y="2392776"/>
            <a:ext cx="3259387" cy="207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Велетенські гарбузи та кришталево чисті струмки. Reuters показало осінь у  Швейцарії — Фото — tsn.ua">
            <a:extLst>
              <a:ext uri="{FF2B5EF4-FFF2-40B4-BE49-F238E27FC236}">
                <a16:creationId xmlns:a16="http://schemas.microsoft.com/office/drawing/2014/main" id="{1B21FDD0-B41A-43BC-BFAE-43F86C3F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81" y="4465225"/>
            <a:ext cx="3182269" cy="207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Як брудне повітря у містах впливає на нас і що з цим робити">
            <a:extLst>
              <a:ext uri="{FF2B5EF4-FFF2-40B4-BE49-F238E27FC236}">
                <a16:creationId xmlns:a16="http://schemas.microsoft.com/office/drawing/2014/main" id="{2D6B13E3-274E-43CA-971C-A31528725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51" y="225157"/>
            <a:ext cx="3182268" cy="212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10 найбільш забруднених річок — RATE1">
            <a:extLst>
              <a:ext uri="{FF2B5EF4-FFF2-40B4-BE49-F238E27FC236}">
                <a16:creationId xmlns:a16="http://schemas.microsoft.com/office/drawing/2014/main" id="{9BAE5948-428D-4ECE-A9E4-87A029653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484" y="2346669"/>
            <a:ext cx="3177834" cy="21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Сухая земля Фоновые обои - Загрузить на свой мобильный телефон от PHONEKY">
            <a:extLst>
              <a:ext uri="{FF2B5EF4-FFF2-40B4-BE49-F238E27FC236}">
                <a16:creationId xmlns:a16="http://schemas.microsoft.com/office/drawing/2014/main" id="{A947D2DA-5252-4D66-BA5A-FFDE0CB74E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049" y="4465225"/>
            <a:ext cx="3182269" cy="22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60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Червона книга України. Вони чекають нашу допомогу. :: BookForum">
            <a:extLst>
              <a:ext uri="{FF2B5EF4-FFF2-40B4-BE49-F238E27FC236}">
                <a16:creationId xmlns:a16="http://schemas.microsoft.com/office/drawing/2014/main" id="{5C2DCDA2-EAFC-4D5E-B032-0AE46300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76" y="227650"/>
            <a:ext cx="4722659" cy="6382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Червона книга України поповнилась ще одним видом тварин - Вечірній Київ">
            <a:extLst>
              <a:ext uri="{FF2B5EF4-FFF2-40B4-BE49-F238E27FC236}">
                <a16:creationId xmlns:a16="http://schemas.microsoft.com/office/drawing/2014/main" id="{5F117F84-D14A-492C-8E1C-D95E91C11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1473" y="247881"/>
            <a:ext cx="3712682" cy="185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Біологія: Червона книга України">
            <a:extLst>
              <a:ext uri="{FF2B5EF4-FFF2-40B4-BE49-F238E27FC236}">
                <a16:creationId xmlns:a16="http://schemas.microsoft.com/office/drawing/2014/main" id="{DCA0F534-58C6-4977-B0DF-A3277B6339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215" y="2124453"/>
            <a:ext cx="3717940" cy="254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У Житомирі знайшли поранену рись із Червоної книги">
            <a:extLst>
              <a:ext uri="{FF2B5EF4-FFF2-40B4-BE49-F238E27FC236}">
                <a16:creationId xmlns:a16="http://schemas.microsoft.com/office/drawing/2014/main" id="{303BB1FC-E15D-42C8-86B5-9CFE46B2A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735" y="4586161"/>
            <a:ext cx="3678200" cy="21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Тварини Червоної книги України, які зустрічаються на території Філії  &quot;Довжанське ЛМГ&quot;">
            <a:extLst>
              <a:ext uri="{FF2B5EF4-FFF2-40B4-BE49-F238E27FC236}">
                <a16:creationId xmlns:a16="http://schemas.microsoft.com/office/drawing/2014/main" id="{A177FC68-7D6D-4DFE-8648-20BE7A6FC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4" y="183583"/>
            <a:ext cx="3476847" cy="150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На Львівщині до людей прийшов кіт, занесений у Червону книгу (відео) -  Главком">
            <a:extLst>
              <a:ext uri="{FF2B5EF4-FFF2-40B4-BE49-F238E27FC236}">
                <a16:creationId xmlns:a16="http://schemas.microsoft.com/office/drawing/2014/main" id="{A897C7E9-C825-41B2-98CB-3D05DD911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5" y="1685580"/>
            <a:ext cx="3429000" cy="23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Тварини червоної книги України Архіви • NRV UA">
            <a:extLst>
              <a:ext uri="{FF2B5EF4-FFF2-40B4-BE49-F238E27FC236}">
                <a16:creationId xmlns:a16="http://schemas.microsoft.com/office/drawing/2014/main" id="{59547DC7-1A8E-4472-B395-98F43109B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96" y="4065222"/>
            <a:ext cx="3488529" cy="2540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229951"/>
      </p:ext>
    </p:extLst>
  </p:cSld>
  <p:clrMapOvr>
    <a:masterClrMapping/>
  </p:clrMapOvr>
</p:sld>
</file>

<file path=ppt/theme/theme1.xml><?xml version="1.0" encoding="utf-8"?>
<a:theme xmlns:a="http://schemas.openxmlformats.org/drawingml/2006/main" name="Основа">
  <a:themeElements>
    <a:clrScheme name="Папір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снова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нова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TM03457444[[fn=Основа]]</Template>
  <TotalTime>71</TotalTime>
  <Words>8</Words>
  <Application>Microsoft Office PowerPoint</Application>
  <PresentationFormat>Широкий екран</PresentationFormat>
  <Paragraphs>2</Paragraphs>
  <Slides>9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4" baseType="lpstr">
      <vt:lpstr>Arial</vt:lpstr>
      <vt:lpstr>Calibri</vt:lpstr>
      <vt:lpstr>Corbel</vt:lpstr>
      <vt:lpstr>Times New Roman</vt:lpstr>
      <vt:lpstr>Основа</vt:lpstr>
      <vt:lpstr>Збереження екології для покращення умов власного життя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Збереження екології для покращення умов власного життя</dc:title>
  <dc:creator>Илонка Михальчук</dc:creator>
  <cp:lastModifiedBy>Илонка Михальчук</cp:lastModifiedBy>
  <cp:revision>10</cp:revision>
  <dcterms:created xsi:type="dcterms:W3CDTF">2023-08-30T09:39:42Z</dcterms:created>
  <dcterms:modified xsi:type="dcterms:W3CDTF">2023-08-31T09:13:46Z</dcterms:modified>
</cp:coreProperties>
</file>